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256" r:id="rId2"/>
    <p:sldId id="271" r:id="rId3"/>
    <p:sldId id="274" r:id="rId4"/>
    <p:sldId id="302" r:id="rId5"/>
    <p:sldId id="265" r:id="rId6"/>
    <p:sldId id="303" r:id="rId7"/>
    <p:sldId id="298" r:id="rId8"/>
    <p:sldId id="304" r:id="rId9"/>
    <p:sldId id="305" r:id="rId10"/>
    <p:sldId id="306" r:id="rId11"/>
    <p:sldId id="296" r:id="rId12"/>
    <p:sldId id="307" r:id="rId13"/>
    <p:sldId id="308" r:id="rId14"/>
    <p:sldId id="289" r:id="rId15"/>
  </p:sldIdLst>
  <p:sldSz cx="9144000" cy="5143500" type="screen16x9"/>
  <p:notesSz cx="6858000" cy="9144000"/>
  <p:embeddedFontLst>
    <p:embeddedFont>
      <p:font typeface="10X10" charset="-127"/>
      <p:regular r:id="rId17"/>
    </p:embeddedFont>
    <p:embeddedFont>
      <p:font typeface="맑은 고딕" pitchFamily="50" charset="-127"/>
      <p:regular r:id="rId18"/>
      <p:bold r:id="rId19"/>
    </p:embeddedFont>
    <p:embeddedFont>
      <p:font typeface="10X10 Bold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0868"/>
    <a:srgbClr val="FF58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213" autoAdjust="0"/>
  </p:normalViewPr>
  <p:slideViewPr>
    <p:cSldViewPr>
      <p:cViewPr>
        <p:scale>
          <a:sx n="106" d="100"/>
          <a:sy n="106" d="100"/>
        </p:scale>
        <p:origin x="540" y="-4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0" d="100"/>
          <a:sy n="50" d="100"/>
        </p:scale>
        <p:origin x="-276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71634-8475-469E-9C9C-C30064C50F8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D7483-69EB-4418-A6B6-6020BC1BC4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767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087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4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503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1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984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96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01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75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996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900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98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4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861D8-6508-491B-8C2C-F8B1F60BE4BB}" type="datetimeFigureOut">
              <a:rPr lang="ko-KR" altLang="en-US" smtClean="0"/>
              <a:t>2017-06-27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77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2725758" y="2156402"/>
            <a:ext cx="3761184" cy="898498"/>
            <a:chOff x="3020482" y="2156402"/>
            <a:chExt cx="3761184" cy="898498"/>
          </a:xfrm>
        </p:grpSpPr>
        <p:sp>
          <p:nvSpPr>
            <p:cNvPr id="5" name="TextBox 4"/>
            <p:cNvSpPr txBox="1"/>
            <p:nvPr/>
          </p:nvSpPr>
          <p:spPr>
            <a:xfrm>
              <a:off x="3020482" y="2160468"/>
              <a:ext cx="37611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NeoPul</a:t>
              </a:r>
              <a:r>
                <a:rPr lang="en-US" altLang="ko-KR" sz="28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8</a:t>
              </a:r>
              <a:r>
                <a:rPr lang="ko-KR" altLang="en-US" sz="28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차 회의</a:t>
              </a:r>
              <a:endPara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305740" y="2156402"/>
              <a:ext cx="2057671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>
              <a:off x="3380522" y="2156402"/>
              <a:ext cx="925218" cy="0"/>
            </a:xfrm>
            <a:prstGeom prst="line">
              <a:avLst/>
            </a:prstGeom>
            <a:ln w="57150">
              <a:solidFill>
                <a:srgbClr val="E00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3391181" y="2694574"/>
              <a:ext cx="2057671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5447719" y="2694574"/>
              <a:ext cx="925218" cy="0"/>
            </a:xfrm>
            <a:prstGeom prst="line">
              <a:avLst/>
            </a:prstGeom>
            <a:ln w="57150">
              <a:solidFill>
                <a:srgbClr val="E008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4030512" y="2716346"/>
              <a:ext cx="23424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8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2017-06-25</a:t>
              </a:r>
            </a:p>
            <a:p>
              <a:pPr algn="r"/>
              <a:r>
                <a:rPr lang="ko-KR" altLang="en-US" sz="8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김태우</a:t>
              </a:r>
              <a:r>
                <a:rPr lang="en-US" altLang="ko-KR" sz="8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, </a:t>
              </a:r>
              <a:r>
                <a:rPr lang="ko-KR" altLang="en-US" sz="8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조수정</a:t>
              </a:r>
              <a:endParaRPr lang="en-US" altLang="ko-KR" sz="8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060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995936" y="2419107"/>
            <a:ext cx="1656184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78648" y="2470428"/>
            <a:ext cx="16936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질문사항</a:t>
            </a:r>
            <a:endParaRPr lang="ko-KR" altLang="en-US" sz="15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491880" y="2205117"/>
            <a:ext cx="504056" cy="404614"/>
          </a:xfrm>
          <a:prstGeom prst="rect">
            <a:avLst/>
          </a:prstGeom>
          <a:solidFill>
            <a:srgbClr val="E00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521840" y="2230517"/>
            <a:ext cx="47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02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400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7949398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36512" y="112461"/>
            <a:ext cx="100811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b="1" spc="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NeoPul</a:t>
            </a:r>
            <a:endParaRPr lang="ko-KR" altLang="en-US" sz="1200" b="1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1750" y="123494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질문사</a:t>
            </a:r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항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265763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009650"/>
            <a:ext cx="4705350" cy="3124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63148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7949398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36512" y="112461"/>
            <a:ext cx="100811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b="1" spc="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NeoPul</a:t>
            </a:r>
            <a:endParaRPr lang="ko-KR" altLang="en-US" sz="1200" b="1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1750" y="123494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질문사항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265763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1115616" y="1995686"/>
            <a:ext cx="4464496" cy="584775"/>
            <a:chOff x="4946912" y="1872135"/>
            <a:chExt cx="4464496" cy="584775"/>
          </a:xfrm>
        </p:grpSpPr>
        <p:sp>
          <p:nvSpPr>
            <p:cNvPr id="11" name="타원 10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78278" y="1872135"/>
              <a:ext cx="433313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상점에서 씨앗으로 </a:t>
              </a:r>
              <a:r>
                <a:rPr lang="ko-KR" altLang="en-US" sz="16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살것인지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 열매로 </a:t>
              </a:r>
              <a:r>
                <a:rPr lang="ko-KR" altLang="en-US" sz="16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살것인지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</a:t>
              </a:r>
              <a:endPara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  <a:p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어떻게 선택하게 </a:t>
              </a:r>
              <a:r>
                <a:rPr lang="ko-KR" altLang="en-US" sz="16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할것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인가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?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1115616" y="1275606"/>
            <a:ext cx="4464496" cy="338554"/>
            <a:chOff x="4946912" y="1872135"/>
            <a:chExt cx="4464496" cy="338554"/>
          </a:xfrm>
        </p:grpSpPr>
        <p:sp>
          <p:nvSpPr>
            <p:cNvPr id="16" name="타원 15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078278" y="1872135"/>
              <a:ext cx="43331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캐시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(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씨앗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)</a:t>
              </a:r>
              <a:r>
                <a:rPr lang="ko-KR" altLang="en-US" sz="16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템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 게임재화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(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열매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)</a:t>
              </a:r>
              <a:r>
                <a:rPr lang="ko-KR" altLang="en-US" sz="16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템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으로 </a:t>
              </a:r>
              <a:r>
                <a:rPr lang="ko-KR" altLang="en-US" sz="16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나눌것인가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?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1403648" y="2593236"/>
            <a:ext cx="4464496" cy="338554"/>
            <a:chOff x="4946912" y="1872135"/>
            <a:chExt cx="4464496" cy="338554"/>
          </a:xfrm>
        </p:grpSpPr>
        <p:sp>
          <p:nvSpPr>
            <p:cNvPr id="19" name="타원 18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078278" y="1872135"/>
              <a:ext cx="433313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아이템 구별 방법 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(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게임재화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, 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캐시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)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535014" y="3003798"/>
            <a:ext cx="43331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- 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따로 캐시 아이템</a:t>
            </a:r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재화아이템을 나눈다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35014" y="3385324"/>
            <a:ext cx="43331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- </a:t>
            </a:r>
            <a:r>
              <a:rPr lang="ko-KR" altLang="en-US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같이 둔다</a:t>
            </a:r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795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7949398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36512" y="112461"/>
            <a:ext cx="100811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b="1" spc="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NeoPul</a:t>
            </a:r>
            <a:endParaRPr lang="ko-KR" altLang="en-US" sz="1200" b="1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1750" y="123494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질문사항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265763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214438"/>
            <a:ext cx="4876800" cy="90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412" y="2427734"/>
            <a:ext cx="4529748" cy="14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7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995936" y="2419107"/>
            <a:ext cx="1656184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78648" y="2470428"/>
            <a:ext cx="16936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감사합니다</a:t>
            </a:r>
            <a:r>
              <a:rPr lang="en-US" altLang="ko-KR" sz="15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.</a:t>
            </a:r>
            <a:endParaRPr lang="ko-KR" altLang="en-US" sz="15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131840" y="2205117"/>
            <a:ext cx="864096" cy="404614"/>
          </a:xfrm>
          <a:prstGeom prst="rect">
            <a:avLst/>
          </a:prstGeom>
          <a:solidFill>
            <a:srgbClr val="E00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203848" y="2229640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Q&amp;A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554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824810" y="1574524"/>
            <a:ext cx="667111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899592" y="1574524"/>
            <a:ext cx="1789314" cy="0"/>
          </a:xfrm>
          <a:prstGeom prst="line">
            <a:avLst/>
          </a:prstGeom>
          <a:ln w="57150">
            <a:solidFill>
              <a:srgbClr val="E00868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899592" y="3291830"/>
            <a:ext cx="6672251" cy="1403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706614" y="3291830"/>
            <a:ext cx="1789314" cy="0"/>
          </a:xfrm>
          <a:prstGeom prst="line">
            <a:avLst/>
          </a:prstGeom>
          <a:ln w="57150">
            <a:solidFill>
              <a:srgbClr val="E00868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03446" y="1298836"/>
            <a:ext cx="16936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목차</a:t>
            </a:r>
            <a:endParaRPr lang="ko-KR" altLang="en-US" sz="11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118793" y="1995686"/>
            <a:ext cx="94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01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51437" y="1995686"/>
            <a:ext cx="94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02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572000" y="1995686"/>
            <a:ext cx="0" cy="987368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831963" y="2499742"/>
            <a:ext cx="1080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구현기능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076056" y="2483600"/>
            <a:ext cx="1104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질문사항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cxnSp>
        <p:nvCxnSpPr>
          <p:cNvPr id="46" name="직선 연결선 45"/>
          <p:cNvCxnSpPr/>
          <p:nvPr/>
        </p:nvCxnSpPr>
        <p:spPr>
          <a:xfrm>
            <a:off x="3201942" y="2339823"/>
            <a:ext cx="271401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5449765" y="2339823"/>
            <a:ext cx="271401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70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995936" y="2419107"/>
            <a:ext cx="1656184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78648" y="2470428"/>
            <a:ext cx="16936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10X10" panose="020D0604000000000000" pitchFamily="50" charset="-127"/>
                <a:ea typeface="10X10" panose="020D0604000000000000" pitchFamily="50" charset="-127"/>
              </a:rPr>
              <a:t>구현기능</a:t>
            </a:r>
            <a:endParaRPr lang="ko-KR" altLang="en-US" sz="15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491880" y="2205117"/>
            <a:ext cx="504056" cy="404614"/>
          </a:xfrm>
          <a:prstGeom prst="rect">
            <a:avLst/>
          </a:prstGeom>
          <a:solidFill>
            <a:srgbClr val="E008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521840" y="2230517"/>
            <a:ext cx="47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01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685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7949398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36512" y="112461"/>
            <a:ext cx="100811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b="1" spc="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NeoPul</a:t>
            </a:r>
            <a:endParaRPr lang="ko-KR" altLang="en-US" sz="1200" b="1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1750" y="123494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구현기능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265763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64887" y="1131590"/>
            <a:ext cx="2238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이번주</a:t>
            </a:r>
            <a:r>
              <a:rPr lang="ko-KR" altLang="en-US" sz="2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 </a:t>
            </a:r>
            <a:r>
              <a:rPr lang="ko-KR" altLang="en-US" sz="1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목표</a:t>
            </a:r>
            <a:endParaRPr lang="ko-KR" altLang="en-US" sz="1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1146535" y="1923678"/>
            <a:ext cx="6881848" cy="523220"/>
            <a:chOff x="4946912" y="1872135"/>
            <a:chExt cx="6881848" cy="523220"/>
          </a:xfrm>
        </p:grpSpPr>
        <p:sp>
          <p:nvSpPr>
            <p:cNvPr id="33" name="타원 32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078277" y="1872135"/>
              <a:ext cx="67504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(</a:t>
              </a:r>
              <a:r>
                <a:rPr lang="ko-KR" altLang="en-US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내부관리기능</a:t>
              </a:r>
              <a:r>
                <a:rPr lang="en-US" altLang="ko-KR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) </a:t>
              </a:r>
              <a:r>
                <a:rPr lang="ko-KR" altLang="en-US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게임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내 재화 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: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아이템이나 식물 구입할 때 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DB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연동해서 </a:t>
              </a:r>
              <a:endParaRPr lang="en-US" altLang="ko-KR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  <a:p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</a:t>
              </a:r>
              <a:r>
                <a:rPr lang="ko-KR" altLang="en-US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게임 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내 재화 줄어들게 끔 구현하기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.</a:t>
              </a:r>
              <a:endPara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1146536" y="2643758"/>
            <a:ext cx="6881848" cy="307777"/>
            <a:chOff x="4946912" y="1872135"/>
            <a:chExt cx="6881848" cy="307777"/>
          </a:xfrm>
        </p:grpSpPr>
        <p:sp>
          <p:nvSpPr>
            <p:cNvPr id="36" name="타원 35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078277" y="1872135"/>
              <a:ext cx="6750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(</a:t>
              </a:r>
              <a:r>
                <a:rPr lang="ko-KR" altLang="en-US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내부관리기능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) </a:t>
              </a:r>
              <a:r>
                <a:rPr lang="ko-KR" altLang="en-US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설정 기능 추가 </a:t>
              </a:r>
              <a:r>
                <a:rPr lang="en-US" altLang="ko-KR" sz="14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: </a:t>
              </a:r>
              <a:r>
                <a:rPr lang="ko-KR" altLang="en-US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진행방식 총 정리할 때 생각해 보기</a:t>
              </a:r>
              <a:endPara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1146536" y="3200077"/>
            <a:ext cx="6881848" cy="307777"/>
            <a:chOff x="4946912" y="1872135"/>
            <a:chExt cx="6881848" cy="307777"/>
          </a:xfrm>
        </p:grpSpPr>
        <p:sp>
          <p:nvSpPr>
            <p:cNvPr id="39" name="타원 38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078277" y="1872135"/>
              <a:ext cx="6750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진연주와 같이 총 정리 후 </a:t>
              </a:r>
              <a:r>
                <a:rPr lang="en-US" altLang="ko-KR" sz="14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github</a:t>
              </a:r>
              <a:r>
                <a:rPr lang="en-US" altLang="ko-KR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</a:t>
              </a:r>
              <a:r>
                <a:rPr lang="ko-KR" altLang="en-US" sz="14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올리기</a:t>
              </a:r>
              <a:endPara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92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7949398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36512" y="112461"/>
            <a:ext cx="100811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b="1" spc="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NeoPul</a:t>
            </a:r>
            <a:endParaRPr lang="ko-KR" altLang="en-US" sz="1200" b="1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1750" y="123494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DB</a:t>
            </a:r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구성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265763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1043608" y="1203598"/>
            <a:ext cx="2793440" cy="338554"/>
            <a:chOff x="4946912" y="1872135"/>
            <a:chExt cx="2793440" cy="338554"/>
          </a:xfrm>
        </p:grpSpPr>
        <p:sp>
          <p:nvSpPr>
            <p:cNvPr id="28" name="타원 27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78278" y="1872135"/>
              <a:ext cx="26620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(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내부관리기능</a:t>
              </a:r>
              <a:r>
                <a:rPr lang="en-US" altLang="ko-KR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) </a:t>
              </a:r>
              <a:r>
                <a:rPr lang="ko-KR" altLang="en-US" sz="16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게임 내 재화</a:t>
              </a: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712" y="771550"/>
            <a:ext cx="2331616" cy="34021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20" name="직사각형 19"/>
          <p:cNvSpPr/>
          <p:nvPr/>
        </p:nvSpPr>
        <p:spPr>
          <a:xfrm>
            <a:off x="1176665" y="1779662"/>
            <a:ext cx="2891279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400" dirty="0" smtClean="0">
                <a:latin typeface="10X10 Bold" charset="-127"/>
                <a:ea typeface="10X10 Bold" charset="-127"/>
              </a:rPr>
              <a:t>내부 코드 분석 </a:t>
            </a:r>
            <a:r>
              <a:rPr lang="en-US" altLang="ko-KR" sz="1400" dirty="0" smtClean="0">
                <a:latin typeface="10X10 Bold" charset="-127"/>
                <a:ea typeface="10X10 Bold" charset="-127"/>
              </a:rPr>
              <a:t>&amp; </a:t>
            </a:r>
            <a:r>
              <a:rPr lang="ko-KR" altLang="en-US" sz="1400" dirty="0" smtClean="0">
                <a:latin typeface="10X10 Bold" charset="-127"/>
                <a:ea typeface="10X10 Bold" charset="-127"/>
              </a:rPr>
              <a:t>학습</a:t>
            </a:r>
            <a:endParaRPr lang="en-US" altLang="ko-KR" sz="1400" dirty="0" smtClean="0">
              <a:latin typeface="10X10 Bold" charset="-127"/>
              <a:ea typeface="10X10 Bold" charset="-127"/>
            </a:endParaRPr>
          </a:p>
          <a:p>
            <a:pPr marL="285750" indent="-285750" fontAlgn="base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400" dirty="0" err="1" smtClean="0">
                <a:latin typeface="10X10 Bold" charset="-127"/>
                <a:ea typeface="10X10 Bold" charset="-127"/>
              </a:rPr>
              <a:t>CostCalculate</a:t>
            </a:r>
            <a:r>
              <a:rPr lang="en-US" altLang="ko-KR" sz="1400" dirty="0" smtClean="0">
                <a:latin typeface="10X10 Bold" charset="-127"/>
                <a:ea typeface="10X10 Bold" charset="-127"/>
              </a:rPr>
              <a:t>() </a:t>
            </a:r>
            <a:r>
              <a:rPr lang="ko-KR" altLang="en-US" sz="1400" dirty="0" smtClean="0">
                <a:latin typeface="10X10 Bold" charset="-127"/>
                <a:ea typeface="10X10 Bold" charset="-127"/>
              </a:rPr>
              <a:t>함수 제작</a:t>
            </a:r>
            <a:endParaRPr lang="en-US" altLang="ko-KR" sz="1400" dirty="0" smtClean="0">
              <a:latin typeface="10X10 Bold" charset="-127"/>
              <a:ea typeface="10X10 Bold" charset="-127"/>
            </a:endParaRPr>
          </a:p>
          <a:p>
            <a:pPr marL="285750" indent="-285750" fontAlgn="base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1400" dirty="0" smtClean="0">
                <a:latin typeface="10X10 Bold" charset="-127"/>
                <a:ea typeface="10X10 Bold" charset="-127"/>
              </a:rPr>
              <a:t>코드 추가</a:t>
            </a:r>
            <a:endParaRPr lang="en-US" altLang="ko-KR" sz="1400" dirty="0">
              <a:latin typeface="10X10 Bold" charset="-127"/>
              <a:ea typeface="10X10 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494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7949398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36512" y="112461"/>
            <a:ext cx="100811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b="1" spc="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NeoPul</a:t>
            </a:r>
            <a:endParaRPr lang="ko-KR" altLang="en-US" sz="1200" b="1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1750" y="123494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DB</a:t>
            </a:r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구성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265763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1043608" y="1231948"/>
            <a:ext cx="2793440" cy="338554"/>
            <a:chOff x="4946912" y="1872135"/>
            <a:chExt cx="2793440" cy="338554"/>
          </a:xfrm>
        </p:grpSpPr>
        <p:sp>
          <p:nvSpPr>
            <p:cNvPr id="28" name="타원 27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78278" y="1872135"/>
              <a:ext cx="26620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내부 코드 분석 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&amp; </a:t>
              </a:r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학습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직선 연결선 22"/>
          <p:cNvCxnSpPr/>
          <p:nvPr/>
        </p:nvCxnSpPr>
        <p:spPr>
          <a:xfrm>
            <a:off x="3336867" y="1131590"/>
            <a:ext cx="10997" cy="288032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3456384" y="1436172"/>
            <a:ext cx="4572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ko-KR" sz="1400" dirty="0" err="1">
                <a:latin typeface="10X10 Bold" charset="-127"/>
                <a:ea typeface="10X10 Bold" charset="-127"/>
              </a:rPr>
              <a:t>SharedPreferences</a:t>
            </a:r>
            <a:endParaRPr lang="en-US" altLang="ko-KR" sz="1400" dirty="0">
              <a:latin typeface="10X10 Bold" charset="-127"/>
              <a:ea typeface="10X10 Bold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456384" y="1940228"/>
            <a:ext cx="4572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ko-KR" sz="1400" dirty="0" err="1">
                <a:latin typeface="10X10 Bold" charset="-127"/>
                <a:ea typeface="10X10 Bold" charset="-127"/>
              </a:rPr>
              <a:t>ArrayList</a:t>
            </a:r>
            <a:r>
              <a:rPr lang="en-US" altLang="ko-KR" sz="1400" dirty="0">
                <a:latin typeface="10X10 Bold" charset="-127"/>
                <a:ea typeface="10X10 Bold" charset="-127"/>
              </a:rPr>
              <a:t>&lt;</a:t>
            </a:r>
            <a:r>
              <a:rPr lang="en-US" altLang="ko-KR" sz="1400" dirty="0" err="1">
                <a:latin typeface="10X10 Bold" charset="-127"/>
                <a:ea typeface="10X10 Bold" charset="-127"/>
              </a:rPr>
              <a:t>PlantInfo</a:t>
            </a:r>
            <a:r>
              <a:rPr lang="en-US" altLang="ko-KR" sz="1400" dirty="0">
                <a:latin typeface="10X10 Bold" charset="-127"/>
                <a:ea typeface="10X10 Bold" charset="-127"/>
              </a:rPr>
              <a:t>&gt; </a:t>
            </a:r>
            <a:r>
              <a:rPr lang="en-US" altLang="ko-KR" sz="1400" b="1" dirty="0" err="1">
                <a:latin typeface="10X10 Bold" charset="-127"/>
                <a:ea typeface="10X10 Bold" charset="-127"/>
              </a:rPr>
              <a:t>mArray</a:t>
            </a:r>
            <a:r>
              <a:rPr lang="en-US" altLang="ko-KR" sz="1400" b="1" dirty="0">
                <a:latin typeface="10X10 Bold" charset="-127"/>
                <a:ea typeface="10X10 Bold" charset="-127"/>
              </a:rPr>
              <a:t> </a:t>
            </a:r>
            <a:endParaRPr lang="en-US" altLang="ko-KR" sz="1400" dirty="0">
              <a:latin typeface="10X10 Bold" charset="-127"/>
              <a:ea typeface="10X10 Bold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456384" y="2444284"/>
            <a:ext cx="4572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ko-KR" sz="1400" dirty="0" err="1" smtClean="0">
                <a:latin typeface="10X10 Bold" charset="-127"/>
                <a:ea typeface="10X10 Bold" charset="-127"/>
              </a:rPr>
              <a:t>JsonObjectRequest</a:t>
            </a:r>
            <a:endParaRPr lang="en-US" altLang="ko-KR" sz="1400" dirty="0">
              <a:latin typeface="10X10 Bold" charset="-127"/>
              <a:ea typeface="10X10 Bold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3456384" y="2948340"/>
            <a:ext cx="45720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ko-KR" sz="1400" dirty="0" err="1">
                <a:latin typeface="10X10 Bold" charset="-127"/>
                <a:ea typeface="10X10 Bold" charset="-127"/>
              </a:rPr>
              <a:t>StringRequest</a:t>
            </a:r>
            <a:endParaRPr lang="en-US" altLang="ko-KR" sz="1400" dirty="0">
              <a:latin typeface="10X10 Bold" charset="-127"/>
              <a:ea typeface="10X10 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250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7949398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36512" y="112461"/>
            <a:ext cx="100811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b="1" spc="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NeoPul</a:t>
            </a:r>
            <a:endParaRPr lang="ko-KR" altLang="en-US" sz="1200" b="1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1750" y="123494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DB</a:t>
            </a:r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구성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265763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1043608" y="987574"/>
            <a:ext cx="2793440" cy="338554"/>
            <a:chOff x="4946912" y="1872135"/>
            <a:chExt cx="2793440" cy="338554"/>
          </a:xfrm>
        </p:grpSpPr>
        <p:sp>
          <p:nvSpPr>
            <p:cNvPr id="28" name="타원 27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78278" y="1872135"/>
              <a:ext cx="26620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CostCaculate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5630" y="1491630"/>
            <a:ext cx="3260746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120" y="1491630"/>
            <a:ext cx="3638670" cy="288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13274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7949398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36512" y="112461"/>
            <a:ext cx="100811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b="1" spc="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NeoPul</a:t>
            </a:r>
            <a:endParaRPr lang="ko-KR" altLang="en-US" sz="1200" b="1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1750" y="123494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DB</a:t>
            </a:r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구성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265763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1043608" y="987574"/>
            <a:ext cx="2793440" cy="338554"/>
            <a:chOff x="4946912" y="1872135"/>
            <a:chExt cx="2793440" cy="338554"/>
          </a:xfrm>
        </p:grpSpPr>
        <p:sp>
          <p:nvSpPr>
            <p:cNvPr id="28" name="타원 27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78278" y="1872135"/>
              <a:ext cx="26620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추가 코드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635645"/>
            <a:ext cx="5067243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2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7949398" cy="661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-36512" y="112461"/>
            <a:ext cx="100811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b="1" spc="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NeoPul</a:t>
            </a:r>
            <a:endParaRPr lang="ko-KR" altLang="en-US" sz="1200" b="1" spc="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11750" y="123494"/>
            <a:ext cx="8995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DB</a:t>
            </a:r>
            <a:r>
              <a:rPr lang="ko-KR" altLang="en-US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구성</a:t>
            </a:r>
            <a:endParaRPr lang="ko-KR" altLang="en-US" sz="12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265763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1043608" y="987574"/>
            <a:ext cx="2793440" cy="338554"/>
            <a:chOff x="4946912" y="1872135"/>
            <a:chExt cx="2793440" cy="338554"/>
          </a:xfrm>
        </p:grpSpPr>
        <p:sp>
          <p:nvSpPr>
            <p:cNvPr id="28" name="타원 27"/>
            <p:cNvSpPr/>
            <p:nvPr/>
          </p:nvSpPr>
          <p:spPr>
            <a:xfrm>
              <a:off x="4946912" y="1983038"/>
              <a:ext cx="112018" cy="11201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078278" y="1872135"/>
              <a:ext cx="26620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추가 코드</a:t>
              </a:r>
              <a:endParaRPr lang="ko-KR" altLang="en-US" sz="16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143" y="1563638"/>
            <a:ext cx="2982857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4553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5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</TotalTime>
  <Words>170</Words>
  <Application>Microsoft Office PowerPoint</Application>
  <PresentationFormat>화면 슬라이드 쇼(16:9)</PresentationFormat>
  <Paragraphs>64</Paragraphs>
  <Slides>14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굴림</vt:lpstr>
      <vt:lpstr>Arial</vt:lpstr>
      <vt:lpstr>10X10</vt:lpstr>
      <vt:lpstr>맑은 고딕</vt:lpstr>
      <vt:lpstr>10X10 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이예은</dc:creator>
  <cp:lastModifiedBy>리제</cp:lastModifiedBy>
  <cp:revision>78</cp:revision>
  <dcterms:created xsi:type="dcterms:W3CDTF">2015-03-17T10:14:13Z</dcterms:created>
  <dcterms:modified xsi:type="dcterms:W3CDTF">2017-06-27T12:09:20Z</dcterms:modified>
</cp:coreProperties>
</file>

<file path=docProps/thumbnail.jpeg>
</file>